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6" r:id="rId3"/>
    <p:sldId id="267" r:id="rId4"/>
    <p:sldId id="270" r:id="rId5"/>
    <p:sldId id="269" r:id="rId6"/>
    <p:sldId id="271" r:id="rId7"/>
    <p:sldId id="272" r:id="rId8"/>
    <p:sldId id="274" r:id="rId9"/>
    <p:sldId id="275" r:id="rId10"/>
    <p:sldId id="27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CC"/>
    <a:srgbClr val="CCFF99"/>
    <a:srgbClr val="99FF66"/>
    <a:srgbClr val="00CC99"/>
    <a:srgbClr val="66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BE1DE-D6F5-4316-B699-AC4AC376F75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26440D1-4D5C-484F-9BEA-4553994830A0}">
      <dgm:prSet phldrT="[Текст]" custT="1"/>
      <dgm:spPr/>
      <dgm:t>
        <a:bodyPr/>
        <a:lstStyle/>
        <a:p>
          <a:r>
            <a:rPr lang="ru-RU" sz="1600" b="1" i="0" dirty="0">
              <a:latin typeface="Century Gothic" panose="020B0502020202020204" pitchFamily="34" charset="0"/>
            </a:rPr>
            <a:t>Новый интересный опыт</a:t>
          </a:r>
        </a:p>
      </dgm:t>
    </dgm:pt>
    <dgm:pt modelId="{8A81867C-4041-4235-A737-4DA6164A2020}" type="parTrans" cxnId="{77C0F032-EB19-42CC-861A-DC20BDDEEA00}">
      <dgm:prSet/>
      <dgm:spPr/>
      <dgm:t>
        <a:bodyPr/>
        <a:lstStyle/>
        <a:p>
          <a:endParaRPr lang="ru-RU"/>
        </a:p>
      </dgm:t>
    </dgm:pt>
    <dgm:pt modelId="{F444674C-62A6-4049-B071-F1F8B622A81D}" type="sibTrans" cxnId="{77C0F032-EB19-42CC-861A-DC20BDDEEA00}">
      <dgm:prSet/>
      <dgm:spPr/>
      <dgm:t>
        <a:bodyPr/>
        <a:lstStyle/>
        <a:p>
          <a:endParaRPr lang="ru-RU"/>
        </a:p>
      </dgm:t>
    </dgm:pt>
    <dgm:pt modelId="{F1D1ED12-26A4-4833-92C2-588E406D2BD6}">
      <dgm:prSet phldrT="[Текст]" custT="1"/>
      <dgm:spPr/>
      <dgm:t>
        <a:bodyPr/>
        <a:lstStyle/>
        <a:p>
          <a:r>
            <a:rPr lang="ru-RU" sz="1600" b="1" i="0" dirty="0">
              <a:latin typeface="Century Gothic" panose="020B0502020202020204" pitchFamily="34" charset="0"/>
            </a:rPr>
            <a:t>Новые знания о мире </a:t>
          </a:r>
        </a:p>
      </dgm:t>
    </dgm:pt>
    <dgm:pt modelId="{031D5603-412D-4029-96FE-68F0CB7BB39E}" type="parTrans" cxnId="{EC09EC54-EF63-4994-AA85-AADCDE8ABD21}">
      <dgm:prSet/>
      <dgm:spPr/>
      <dgm:t>
        <a:bodyPr/>
        <a:lstStyle/>
        <a:p>
          <a:endParaRPr lang="ru-RU"/>
        </a:p>
      </dgm:t>
    </dgm:pt>
    <dgm:pt modelId="{C12C0446-8736-490C-8A40-7668754EF7B6}" type="sibTrans" cxnId="{EC09EC54-EF63-4994-AA85-AADCDE8ABD21}">
      <dgm:prSet/>
      <dgm:spPr/>
      <dgm:t>
        <a:bodyPr/>
        <a:lstStyle/>
        <a:p>
          <a:endParaRPr lang="ru-RU"/>
        </a:p>
      </dgm:t>
    </dgm:pt>
    <dgm:pt modelId="{1573D1B6-2D6C-4B12-BA27-C0D616AF4CDA}">
      <dgm:prSet phldrT="[Текст]" custT="1"/>
      <dgm:spPr/>
      <dgm:t>
        <a:bodyPr/>
        <a:lstStyle/>
        <a:p>
          <a:r>
            <a:rPr lang="ru-RU" sz="1600" b="1" i="0" dirty="0">
              <a:latin typeface="Century Gothic" panose="020B0502020202020204" pitchFamily="34" charset="0"/>
            </a:rPr>
            <a:t>Радость общения в тандеме/</a:t>
          </a:r>
        </a:p>
        <a:p>
          <a:r>
            <a:rPr lang="ru-RU" sz="1600" b="1" i="0" dirty="0">
              <a:latin typeface="Century Gothic" panose="020B0502020202020204" pitchFamily="34" charset="0"/>
            </a:rPr>
            <a:t>группе</a:t>
          </a:r>
        </a:p>
      </dgm:t>
    </dgm:pt>
    <dgm:pt modelId="{B5ED975D-4A23-415E-815F-11AB82A1DB49}" type="parTrans" cxnId="{6EF4B6C1-F113-443E-A9A5-298280971D0F}">
      <dgm:prSet/>
      <dgm:spPr/>
      <dgm:t>
        <a:bodyPr/>
        <a:lstStyle/>
        <a:p>
          <a:endParaRPr lang="ru-RU"/>
        </a:p>
      </dgm:t>
    </dgm:pt>
    <dgm:pt modelId="{D1A0BA0C-7C9A-4E4B-B3F5-EAD79D0DEA3B}" type="sibTrans" cxnId="{6EF4B6C1-F113-443E-A9A5-298280971D0F}">
      <dgm:prSet/>
      <dgm:spPr/>
      <dgm:t>
        <a:bodyPr/>
        <a:lstStyle/>
        <a:p>
          <a:endParaRPr lang="ru-RU"/>
        </a:p>
      </dgm:t>
    </dgm:pt>
    <dgm:pt modelId="{8AD90028-972A-4497-9E2C-EBB43BAD41FC}">
      <dgm:prSet phldrT="[Текст]" custT="1"/>
      <dgm:spPr/>
      <dgm:t>
        <a:bodyPr/>
        <a:lstStyle/>
        <a:p>
          <a:r>
            <a:rPr lang="ru-RU" sz="1600" b="1" i="0" dirty="0">
              <a:latin typeface="Century Gothic" panose="020B0502020202020204" pitchFamily="34" charset="0"/>
            </a:rPr>
            <a:t>Лучшее понимание себя и своих интересов</a:t>
          </a:r>
        </a:p>
      </dgm:t>
    </dgm:pt>
    <dgm:pt modelId="{AF8807B6-BF77-4DC0-A6A7-5E53610C0CDD}" type="parTrans" cxnId="{AC999BE0-E73C-423B-8AEB-6192746FC2B5}">
      <dgm:prSet/>
      <dgm:spPr/>
      <dgm:t>
        <a:bodyPr/>
        <a:lstStyle/>
        <a:p>
          <a:endParaRPr lang="ru-RU"/>
        </a:p>
      </dgm:t>
    </dgm:pt>
    <dgm:pt modelId="{5FF68396-82F1-4853-B7F9-7C8B628025C9}" type="sibTrans" cxnId="{AC999BE0-E73C-423B-8AEB-6192746FC2B5}">
      <dgm:prSet/>
      <dgm:spPr/>
      <dgm:t>
        <a:bodyPr/>
        <a:lstStyle/>
        <a:p>
          <a:endParaRPr lang="ru-RU"/>
        </a:p>
      </dgm:t>
    </dgm:pt>
    <dgm:pt modelId="{8EC0C8E1-E07C-45F2-9C13-7F203CC0B2BA}">
      <dgm:prSet custT="1"/>
      <dgm:spPr/>
      <dgm:t>
        <a:bodyPr/>
        <a:lstStyle/>
        <a:p>
          <a:r>
            <a:rPr lang="ru-RU" sz="1600" b="1" dirty="0">
              <a:latin typeface="Century Gothic" panose="020B0502020202020204" pitchFamily="34" charset="0"/>
            </a:rPr>
            <a:t>Поддержка и помощь в реализации своих планов</a:t>
          </a:r>
        </a:p>
      </dgm:t>
    </dgm:pt>
    <dgm:pt modelId="{85ADC910-D57B-48C0-9D03-21E7A8B739E3}" type="parTrans" cxnId="{35F2E8F3-8A8E-46D5-A83C-628FFAA2AE5F}">
      <dgm:prSet/>
      <dgm:spPr/>
      <dgm:t>
        <a:bodyPr/>
        <a:lstStyle/>
        <a:p>
          <a:endParaRPr lang="ru-RU"/>
        </a:p>
      </dgm:t>
    </dgm:pt>
    <dgm:pt modelId="{61D63D54-3454-4567-BAE1-F9B32CD39CE4}" type="sibTrans" cxnId="{35F2E8F3-8A8E-46D5-A83C-628FFAA2AE5F}">
      <dgm:prSet/>
      <dgm:spPr/>
      <dgm:t>
        <a:bodyPr/>
        <a:lstStyle/>
        <a:p>
          <a:endParaRPr lang="ru-RU"/>
        </a:p>
      </dgm:t>
    </dgm:pt>
    <dgm:pt modelId="{2FCF3BCB-5515-47D0-A28F-16153A2ADC02}" type="pres">
      <dgm:prSet presAssocID="{E92BE1DE-D6F5-4316-B699-AC4AC376F750}" presName="compositeShape" presStyleCnt="0">
        <dgm:presLayoutVars>
          <dgm:chMax val="7"/>
          <dgm:dir/>
          <dgm:resizeHandles val="exact"/>
        </dgm:presLayoutVars>
      </dgm:prSet>
      <dgm:spPr/>
    </dgm:pt>
    <dgm:pt modelId="{E6876E81-997F-4C81-8829-4CAFC0233ACB}" type="pres">
      <dgm:prSet presAssocID="{8AD90028-972A-4497-9E2C-EBB43BAD41FC}" presName="circ1" presStyleLbl="vennNode1" presStyleIdx="0" presStyleCnt="5"/>
      <dgm:spPr/>
    </dgm:pt>
    <dgm:pt modelId="{B23E3E16-472A-4E64-903A-101B55C26CDA}" type="pres">
      <dgm:prSet presAssocID="{8AD90028-972A-4497-9E2C-EBB43BAD41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03E7C-BCC9-4E83-BE85-CBF1A66A87E2}" type="pres">
      <dgm:prSet presAssocID="{F26440D1-4D5C-484F-9BEA-4553994830A0}" presName="circ2" presStyleLbl="vennNode1" presStyleIdx="1" presStyleCnt="5"/>
      <dgm:spPr/>
    </dgm:pt>
    <dgm:pt modelId="{11CF84B8-AFBF-4883-A32B-818287C1503C}" type="pres">
      <dgm:prSet presAssocID="{F26440D1-4D5C-484F-9BEA-4553994830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7FA6F-69F8-4493-AED4-5C5A5691C6CE}" type="pres">
      <dgm:prSet presAssocID="{F1D1ED12-26A4-4833-92C2-588E406D2BD6}" presName="circ3" presStyleLbl="vennNode1" presStyleIdx="2" presStyleCnt="5"/>
      <dgm:spPr/>
      <dgm:t>
        <a:bodyPr/>
        <a:lstStyle/>
        <a:p>
          <a:endParaRPr lang="ru-RU"/>
        </a:p>
      </dgm:t>
    </dgm:pt>
    <dgm:pt modelId="{077A0557-F526-498F-92C6-EE088D0A5736}" type="pres">
      <dgm:prSet presAssocID="{F1D1ED12-26A4-4833-92C2-588E406D2B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3824C-11D3-4E2B-9E2C-5C66D3DE6B5C}" type="pres">
      <dgm:prSet presAssocID="{8EC0C8E1-E07C-45F2-9C13-7F203CC0B2BA}" presName="circ4" presStyleLbl="vennNode1" presStyleIdx="3" presStyleCnt="5"/>
      <dgm:spPr/>
    </dgm:pt>
    <dgm:pt modelId="{4E554458-77AE-4E10-8BF0-F23408C962FB}" type="pres">
      <dgm:prSet presAssocID="{8EC0C8E1-E07C-45F2-9C13-7F203CC0B2B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B1176-7385-4C5B-B960-389E4B40D4E3}" type="pres">
      <dgm:prSet presAssocID="{1573D1B6-2D6C-4B12-BA27-C0D616AF4CDA}" presName="circ5" presStyleLbl="vennNode1" presStyleIdx="4" presStyleCnt="5"/>
      <dgm:spPr/>
    </dgm:pt>
    <dgm:pt modelId="{F6249A99-FB50-4F1F-BFB6-92726B6FEF3E}" type="pres">
      <dgm:prSet presAssocID="{1573D1B6-2D6C-4B12-BA27-C0D616AF4CD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6970B-6E6A-4ADB-9FDC-107F9C3D7923}" type="presOf" srcId="{F1D1ED12-26A4-4833-92C2-588E406D2BD6}" destId="{077A0557-F526-498F-92C6-EE088D0A5736}" srcOrd="0" destOrd="0" presId="urn:microsoft.com/office/officeart/2005/8/layout/venn1"/>
    <dgm:cxn modelId="{EC09EC54-EF63-4994-AA85-AADCDE8ABD21}" srcId="{E92BE1DE-D6F5-4316-B699-AC4AC376F750}" destId="{F1D1ED12-26A4-4833-92C2-588E406D2BD6}" srcOrd="2" destOrd="0" parTransId="{031D5603-412D-4029-96FE-68F0CB7BB39E}" sibTransId="{C12C0446-8736-490C-8A40-7668754EF7B6}"/>
    <dgm:cxn modelId="{77C0F032-EB19-42CC-861A-DC20BDDEEA00}" srcId="{E92BE1DE-D6F5-4316-B699-AC4AC376F750}" destId="{F26440D1-4D5C-484F-9BEA-4553994830A0}" srcOrd="1" destOrd="0" parTransId="{8A81867C-4041-4235-A737-4DA6164A2020}" sibTransId="{F444674C-62A6-4049-B071-F1F8B622A81D}"/>
    <dgm:cxn modelId="{B5EE1E41-56E5-45C8-BFB9-BAE73A802F32}" type="presOf" srcId="{8AD90028-972A-4497-9E2C-EBB43BAD41FC}" destId="{B23E3E16-472A-4E64-903A-101B55C26CDA}" srcOrd="0" destOrd="0" presId="urn:microsoft.com/office/officeart/2005/8/layout/venn1"/>
    <dgm:cxn modelId="{61642F8F-9C5B-4DF0-8C49-58E7512C28BE}" type="presOf" srcId="{1573D1B6-2D6C-4B12-BA27-C0D616AF4CDA}" destId="{F6249A99-FB50-4F1F-BFB6-92726B6FEF3E}" srcOrd="0" destOrd="0" presId="urn:microsoft.com/office/officeart/2005/8/layout/venn1"/>
    <dgm:cxn modelId="{E8189184-D76B-4CC5-9FD6-554324D4D5B3}" type="presOf" srcId="{E92BE1DE-D6F5-4316-B699-AC4AC376F750}" destId="{2FCF3BCB-5515-47D0-A28F-16153A2ADC02}" srcOrd="0" destOrd="0" presId="urn:microsoft.com/office/officeart/2005/8/layout/venn1"/>
    <dgm:cxn modelId="{9EC126C5-3B21-4EDD-A828-9E6096038F29}" type="presOf" srcId="{F26440D1-4D5C-484F-9BEA-4553994830A0}" destId="{11CF84B8-AFBF-4883-A32B-818287C1503C}" srcOrd="0" destOrd="0" presId="urn:microsoft.com/office/officeart/2005/8/layout/venn1"/>
    <dgm:cxn modelId="{6EF4B6C1-F113-443E-A9A5-298280971D0F}" srcId="{E92BE1DE-D6F5-4316-B699-AC4AC376F750}" destId="{1573D1B6-2D6C-4B12-BA27-C0D616AF4CDA}" srcOrd="4" destOrd="0" parTransId="{B5ED975D-4A23-415E-815F-11AB82A1DB49}" sibTransId="{D1A0BA0C-7C9A-4E4B-B3F5-EAD79D0DEA3B}"/>
    <dgm:cxn modelId="{AC999BE0-E73C-423B-8AEB-6192746FC2B5}" srcId="{E92BE1DE-D6F5-4316-B699-AC4AC376F750}" destId="{8AD90028-972A-4497-9E2C-EBB43BAD41FC}" srcOrd="0" destOrd="0" parTransId="{AF8807B6-BF77-4DC0-A6A7-5E53610C0CDD}" sibTransId="{5FF68396-82F1-4853-B7F9-7C8B628025C9}"/>
    <dgm:cxn modelId="{35F2E8F3-8A8E-46D5-A83C-628FFAA2AE5F}" srcId="{E92BE1DE-D6F5-4316-B699-AC4AC376F750}" destId="{8EC0C8E1-E07C-45F2-9C13-7F203CC0B2BA}" srcOrd="3" destOrd="0" parTransId="{85ADC910-D57B-48C0-9D03-21E7A8B739E3}" sibTransId="{61D63D54-3454-4567-BAE1-F9B32CD39CE4}"/>
    <dgm:cxn modelId="{39690E76-100A-46E8-8125-E397913C4646}" type="presOf" srcId="{8EC0C8E1-E07C-45F2-9C13-7F203CC0B2BA}" destId="{4E554458-77AE-4E10-8BF0-F23408C962FB}" srcOrd="0" destOrd="0" presId="urn:microsoft.com/office/officeart/2005/8/layout/venn1"/>
    <dgm:cxn modelId="{201FD6E1-1216-46B4-89D0-530549048168}" type="presParOf" srcId="{2FCF3BCB-5515-47D0-A28F-16153A2ADC02}" destId="{E6876E81-997F-4C81-8829-4CAFC0233ACB}" srcOrd="0" destOrd="0" presId="urn:microsoft.com/office/officeart/2005/8/layout/venn1"/>
    <dgm:cxn modelId="{9C8948DA-FFA7-459B-9B80-CB5D5281244D}" type="presParOf" srcId="{2FCF3BCB-5515-47D0-A28F-16153A2ADC02}" destId="{B23E3E16-472A-4E64-903A-101B55C26CDA}" srcOrd="1" destOrd="0" presId="urn:microsoft.com/office/officeart/2005/8/layout/venn1"/>
    <dgm:cxn modelId="{1957BC88-297D-444C-A6B2-4281385A276D}" type="presParOf" srcId="{2FCF3BCB-5515-47D0-A28F-16153A2ADC02}" destId="{9D703E7C-BCC9-4E83-BE85-CBF1A66A87E2}" srcOrd="2" destOrd="0" presId="urn:microsoft.com/office/officeart/2005/8/layout/venn1"/>
    <dgm:cxn modelId="{E3784A26-C96D-43A1-A8ED-167201B6ABDB}" type="presParOf" srcId="{2FCF3BCB-5515-47D0-A28F-16153A2ADC02}" destId="{11CF84B8-AFBF-4883-A32B-818287C1503C}" srcOrd="3" destOrd="0" presId="urn:microsoft.com/office/officeart/2005/8/layout/venn1"/>
    <dgm:cxn modelId="{2784EB27-7271-4302-936F-54B41BCB3779}" type="presParOf" srcId="{2FCF3BCB-5515-47D0-A28F-16153A2ADC02}" destId="{BB47FA6F-69F8-4493-AED4-5C5A5691C6CE}" srcOrd="4" destOrd="0" presId="urn:microsoft.com/office/officeart/2005/8/layout/venn1"/>
    <dgm:cxn modelId="{4AF78F9C-CBDE-4609-828B-62E527E65EFB}" type="presParOf" srcId="{2FCF3BCB-5515-47D0-A28F-16153A2ADC02}" destId="{077A0557-F526-498F-92C6-EE088D0A5736}" srcOrd="5" destOrd="0" presId="urn:microsoft.com/office/officeart/2005/8/layout/venn1"/>
    <dgm:cxn modelId="{03C93AAC-0A29-4907-916F-89F2A0D92B17}" type="presParOf" srcId="{2FCF3BCB-5515-47D0-A28F-16153A2ADC02}" destId="{9D73824C-11D3-4E2B-9E2C-5C66D3DE6B5C}" srcOrd="6" destOrd="0" presId="urn:microsoft.com/office/officeart/2005/8/layout/venn1"/>
    <dgm:cxn modelId="{459F3C16-6718-4EA7-887D-C32BAAAD9D6A}" type="presParOf" srcId="{2FCF3BCB-5515-47D0-A28F-16153A2ADC02}" destId="{4E554458-77AE-4E10-8BF0-F23408C962FB}" srcOrd="7" destOrd="0" presId="urn:microsoft.com/office/officeart/2005/8/layout/venn1"/>
    <dgm:cxn modelId="{A47AFD09-0B08-4EE4-804C-9A762B2468F2}" type="presParOf" srcId="{2FCF3BCB-5515-47D0-A28F-16153A2ADC02}" destId="{962B1176-7385-4C5B-B960-389E4B40D4E3}" srcOrd="8" destOrd="0" presId="urn:microsoft.com/office/officeart/2005/8/layout/venn1"/>
    <dgm:cxn modelId="{845872F7-00EC-4E3D-B587-153754843EDD}" type="presParOf" srcId="{2FCF3BCB-5515-47D0-A28F-16153A2ADC02}" destId="{F6249A99-FB50-4F1F-BFB6-92726B6FEF3E}" srcOrd="9" destOrd="0" presId="urn:microsoft.com/office/officeart/2005/8/layout/venn1"/>
  </dgm:cxnLst>
  <dgm:bg/>
  <dgm:whole>
    <a:ln w="57150">
      <a:solidFill>
        <a:schemeClr val="accent6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48824-7281-448B-B0FD-8D15C256A2E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40C084-4458-43B6-8B98-93F7DC15E5F9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встреча-знакомство</a:t>
          </a:r>
          <a:endParaRPr lang="ru-RU" sz="18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1270F-D4D3-482D-8049-823E8EC72C15}" type="parTrans" cxnId="{D37D7A50-2260-4136-9342-C29DD8EB788C}">
      <dgm:prSet/>
      <dgm:spPr/>
      <dgm:t>
        <a:bodyPr/>
        <a:lstStyle/>
        <a:p>
          <a:pPr algn="ctr"/>
          <a:endParaRPr lang="ru-RU"/>
        </a:p>
      </dgm:t>
    </dgm:pt>
    <dgm:pt modelId="{6FF32BC1-0745-44EF-8967-4695BC0F0940}" type="sibTrans" cxnId="{D37D7A50-2260-4136-9342-C29DD8EB788C}">
      <dgm:prSet/>
      <dgm:spPr/>
      <dgm:t>
        <a:bodyPr/>
        <a:lstStyle/>
        <a:p>
          <a:pPr algn="ctr"/>
          <a:endParaRPr lang="ru-RU"/>
        </a:p>
      </dgm:t>
    </dgm:pt>
    <dgm:pt modelId="{5FA62247-7DCB-4F60-B15F-C742FE1321F6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комплекс последовательных встреч</a:t>
          </a:r>
          <a:endParaRPr lang="ru-RU" sz="18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81540-36E7-4892-A448-CD210014A02D}" type="parTrans" cxnId="{6DEF65F3-9CF5-47CF-A3BD-841A3623113F}">
      <dgm:prSet/>
      <dgm:spPr/>
      <dgm:t>
        <a:bodyPr/>
        <a:lstStyle/>
        <a:p>
          <a:pPr algn="ctr"/>
          <a:endParaRPr lang="ru-RU"/>
        </a:p>
      </dgm:t>
    </dgm:pt>
    <dgm:pt modelId="{5B784629-82F2-4C33-8364-EC45C54AFB74}" type="sibTrans" cxnId="{6DEF65F3-9CF5-47CF-A3BD-841A3623113F}">
      <dgm:prSet/>
      <dgm:spPr/>
      <dgm:t>
        <a:bodyPr/>
        <a:lstStyle/>
        <a:p>
          <a:pPr algn="ctr"/>
          <a:endParaRPr lang="ru-RU"/>
        </a:p>
      </dgm:t>
    </dgm:pt>
    <dgm:pt modelId="{4F81C63E-4686-4BFA-85DD-0E5ABEE403CC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итоговая встреча</a:t>
          </a:r>
          <a:endParaRPr lang="ru-RU" sz="18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6C906-BCF4-4AFF-A79F-442A33DB8006}" type="parTrans" cxnId="{C1300C6A-E950-486B-A8CE-1A911CB3B6A0}">
      <dgm:prSet/>
      <dgm:spPr/>
      <dgm:t>
        <a:bodyPr/>
        <a:lstStyle/>
        <a:p>
          <a:pPr algn="ctr"/>
          <a:endParaRPr lang="ru-RU"/>
        </a:p>
      </dgm:t>
    </dgm:pt>
    <dgm:pt modelId="{B077E8EC-B3B1-465C-80A3-B388936E6EAA}" type="sibTrans" cxnId="{C1300C6A-E950-486B-A8CE-1A911CB3B6A0}">
      <dgm:prSet/>
      <dgm:spPr/>
      <dgm:t>
        <a:bodyPr/>
        <a:lstStyle/>
        <a:p>
          <a:pPr algn="ctr"/>
          <a:endParaRPr lang="ru-RU"/>
        </a:p>
      </dgm:t>
    </dgm:pt>
    <dgm:pt modelId="{1A44C8F6-3866-48DD-93AC-930AC66719D0}">
      <dgm:prSet custT="1"/>
      <dgm:spPr/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пробная рабочая встреча</a:t>
          </a:r>
          <a:endParaRPr lang="ru-RU" sz="18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3EE62-2D6E-4A95-921C-92B157B42B2B}" type="parTrans" cxnId="{016A12DB-F34B-4BFA-AF19-CDA99C64148F}">
      <dgm:prSet/>
      <dgm:spPr/>
      <dgm:t>
        <a:bodyPr/>
        <a:lstStyle/>
        <a:p>
          <a:pPr algn="ctr"/>
          <a:endParaRPr lang="ru-RU"/>
        </a:p>
      </dgm:t>
    </dgm:pt>
    <dgm:pt modelId="{1D3B670D-BF70-4688-A7EA-B22968E71F8F}" type="sibTrans" cxnId="{016A12DB-F34B-4BFA-AF19-CDA99C64148F}">
      <dgm:prSet/>
      <dgm:spPr/>
      <dgm:t>
        <a:bodyPr/>
        <a:lstStyle/>
        <a:p>
          <a:pPr algn="ctr"/>
          <a:endParaRPr lang="ru-RU"/>
        </a:p>
      </dgm:t>
    </dgm:pt>
    <dgm:pt modelId="{58FE5469-8683-4000-A5B5-BBCBF9C43C22}">
      <dgm:prSet custT="1"/>
      <dgm:spPr/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встреча-планирование</a:t>
          </a:r>
          <a:endParaRPr lang="ru-RU" sz="18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B6DCA-3503-4B91-BB35-2005586FE1FD}" type="parTrans" cxnId="{699CCEA0-F7D9-478A-8F55-9526F6F0ABDE}">
      <dgm:prSet/>
      <dgm:spPr/>
      <dgm:t>
        <a:bodyPr/>
        <a:lstStyle/>
        <a:p>
          <a:pPr algn="ctr"/>
          <a:endParaRPr lang="ru-RU"/>
        </a:p>
      </dgm:t>
    </dgm:pt>
    <dgm:pt modelId="{88B483B3-9245-49F3-BC45-78D3BFC442DF}" type="sibTrans" cxnId="{699CCEA0-F7D9-478A-8F55-9526F6F0ABDE}">
      <dgm:prSet/>
      <dgm:spPr/>
      <dgm:t>
        <a:bodyPr/>
        <a:lstStyle/>
        <a:p>
          <a:pPr algn="ctr"/>
          <a:endParaRPr lang="ru-RU"/>
        </a:p>
      </dgm:t>
    </dgm:pt>
    <dgm:pt modelId="{DD0EC0D7-5D25-4696-8C30-2B2694FA24C1}" type="pres">
      <dgm:prSet presAssocID="{BBD48824-7281-448B-B0FD-8D15C256A2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C9AC46-F921-4017-BF6E-4CA6CCFAEA04}" type="pres">
      <dgm:prSet presAssocID="{BBD48824-7281-448B-B0FD-8D15C256A2EB}" presName="Name1" presStyleCnt="0"/>
      <dgm:spPr/>
      <dgm:t>
        <a:bodyPr/>
        <a:lstStyle/>
        <a:p>
          <a:endParaRPr lang="ru-RU"/>
        </a:p>
      </dgm:t>
    </dgm:pt>
    <dgm:pt modelId="{2727965D-6245-4B96-B570-B8FD3CE8045A}" type="pres">
      <dgm:prSet presAssocID="{BBD48824-7281-448B-B0FD-8D15C256A2EB}" presName="cycle" presStyleCnt="0"/>
      <dgm:spPr/>
      <dgm:t>
        <a:bodyPr/>
        <a:lstStyle/>
        <a:p>
          <a:endParaRPr lang="ru-RU"/>
        </a:p>
      </dgm:t>
    </dgm:pt>
    <dgm:pt modelId="{E62EFB3D-E8A1-40D6-9A9F-A42C2287FF1D}" type="pres">
      <dgm:prSet presAssocID="{BBD48824-7281-448B-B0FD-8D15C256A2EB}" presName="srcNode" presStyleLbl="node1" presStyleIdx="0" presStyleCnt="5"/>
      <dgm:spPr/>
      <dgm:t>
        <a:bodyPr/>
        <a:lstStyle/>
        <a:p>
          <a:endParaRPr lang="ru-RU"/>
        </a:p>
      </dgm:t>
    </dgm:pt>
    <dgm:pt modelId="{B7F4A5AA-69EC-47A6-BC4C-5D35EF6560DB}" type="pres">
      <dgm:prSet presAssocID="{BBD48824-7281-448B-B0FD-8D15C256A2EB}" presName="conn" presStyleLbl="parChTrans1D2" presStyleIdx="0" presStyleCnt="1"/>
      <dgm:spPr/>
      <dgm:t>
        <a:bodyPr/>
        <a:lstStyle/>
        <a:p>
          <a:endParaRPr lang="ru-RU"/>
        </a:p>
      </dgm:t>
    </dgm:pt>
    <dgm:pt modelId="{D95125CA-F176-4096-890B-92B2F2B11CDF}" type="pres">
      <dgm:prSet presAssocID="{BBD48824-7281-448B-B0FD-8D15C256A2EB}" presName="extraNode" presStyleLbl="node1" presStyleIdx="0" presStyleCnt="5"/>
      <dgm:spPr/>
      <dgm:t>
        <a:bodyPr/>
        <a:lstStyle/>
        <a:p>
          <a:endParaRPr lang="ru-RU"/>
        </a:p>
      </dgm:t>
    </dgm:pt>
    <dgm:pt modelId="{81926FB2-357E-41EA-A04D-843181C9481E}" type="pres">
      <dgm:prSet presAssocID="{BBD48824-7281-448B-B0FD-8D15C256A2EB}" presName="dstNode" presStyleLbl="node1" presStyleIdx="0" presStyleCnt="5"/>
      <dgm:spPr/>
      <dgm:t>
        <a:bodyPr/>
        <a:lstStyle/>
        <a:p>
          <a:endParaRPr lang="ru-RU"/>
        </a:p>
      </dgm:t>
    </dgm:pt>
    <dgm:pt modelId="{7C2A2AF4-44AE-40F8-A236-EA960EA527C7}" type="pres">
      <dgm:prSet presAssocID="{8940C084-4458-43B6-8B98-93F7DC15E5F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DCF4C-0558-41E5-91DB-6919A1BC2680}" type="pres">
      <dgm:prSet presAssocID="{8940C084-4458-43B6-8B98-93F7DC15E5F9}" presName="accent_1" presStyleCnt="0"/>
      <dgm:spPr/>
      <dgm:t>
        <a:bodyPr/>
        <a:lstStyle/>
        <a:p>
          <a:endParaRPr lang="ru-RU"/>
        </a:p>
      </dgm:t>
    </dgm:pt>
    <dgm:pt modelId="{A4722EEA-F122-4510-A53B-4FC9442110D4}" type="pres">
      <dgm:prSet presAssocID="{8940C084-4458-43B6-8B98-93F7DC15E5F9}" presName="accentRepeatNode" presStyleLbl="solidFgAcc1" presStyleIdx="0" presStyleCnt="5"/>
      <dgm:spPr>
        <a:ln w="38100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F237BB6F-4107-4877-8943-2B591535BAB7}" type="pres">
      <dgm:prSet presAssocID="{1A44C8F6-3866-48DD-93AC-930AC66719D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4AB02-2B15-4234-B040-4B78A7B9452F}" type="pres">
      <dgm:prSet presAssocID="{1A44C8F6-3866-48DD-93AC-930AC66719D0}" presName="accent_2" presStyleCnt="0"/>
      <dgm:spPr/>
      <dgm:t>
        <a:bodyPr/>
        <a:lstStyle/>
        <a:p>
          <a:endParaRPr lang="ru-RU"/>
        </a:p>
      </dgm:t>
    </dgm:pt>
    <dgm:pt modelId="{D72CFC2A-784E-47F6-9497-D79EB92D5105}" type="pres">
      <dgm:prSet presAssocID="{1A44C8F6-3866-48DD-93AC-930AC66719D0}" presName="accentRepeatNode" presStyleLbl="solidFgAcc1" presStyleIdx="1" presStyleCnt="5"/>
      <dgm:spPr>
        <a:ln w="38100">
          <a:solidFill>
            <a:srgbClr val="99FF66"/>
          </a:solidFill>
        </a:ln>
      </dgm:spPr>
      <dgm:t>
        <a:bodyPr/>
        <a:lstStyle/>
        <a:p>
          <a:endParaRPr lang="ru-RU"/>
        </a:p>
      </dgm:t>
    </dgm:pt>
    <dgm:pt modelId="{13667E44-49CA-4703-93AB-F24DA30DFAF9}" type="pres">
      <dgm:prSet presAssocID="{58FE5469-8683-4000-A5B5-BBCBF9C43C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810F4-8668-4F24-9156-1B2E881D359F}" type="pres">
      <dgm:prSet presAssocID="{58FE5469-8683-4000-A5B5-BBCBF9C43C22}" presName="accent_3" presStyleCnt="0"/>
      <dgm:spPr/>
      <dgm:t>
        <a:bodyPr/>
        <a:lstStyle/>
        <a:p>
          <a:endParaRPr lang="ru-RU"/>
        </a:p>
      </dgm:t>
    </dgm:pt>
    <dgm:pt modelId="{271D988A-2202-485A-99A3-DB9C5E4A016B}" type="pres">
      <dgm:prSet presAssocID="{58FE5469-8683-4000-A5B5-BBCBF9C43C22}" presName="accentRepeatNode" presStyleLbl="solidFgAcc1" presStyleIdx="2" presStyleCnt="5" custLinFactNeighborX="-7299" custLinFactNeighborY="-809"/>
      <dgm:spPr>
        <a:ln w="38100"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5F8D6432-7FDF-47D5-892D-C31D55893FDB}" type="pres">
      <dgm:prSet presAssocID="{5FA62247-7DCB-4F60-B15F-C742FE1321F6}" presName="text_4" presStyleLbl="node1" presStyleIdx="3" presStyleCnt="5" custLinFactNeighborX="56" custLinFactNeighborY="-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5F621-F6CC-4FA1-99E2-217DBD37ACA7}" type="pres">
      <dgm:prSet presAssocID="{5FA62247-7DCB-4F60-B15F-C742FE1321F6}" presName="accent_4" presStyleCnt="0"/>
      <dgm:spPr/>
      <dgm:t>
        <a:bodyPr/>
        <a:lstStyle/>
        <a:p>
          <a:endParaRPr lang="ru-RU"/>
        </a:p>
      </dgm:t>
    </dgm:pt>
    <dgm:pt modelId="{09F8DCA2-417B-4DBE-BB8C-F403FC69F809}" type="pres">
      <dgm:prSet presAssocID="{5FA62247-7DCB-4F60-B15F-C742FE1321F6}" presName="accentRepeatNode" presStyleLbl="solidFgAcc1" presStyleIdx="3" presStyleCnt="5"/>
      <dgm:spPr>
        <a:ln w="38100">
          <a:solidFill>
            <a:srgbClr val="00CC99"/>
          </a:solidFill>
        </a:ln>
      </dgm:spPr>
      <dgm:t>
        <a:bodyPr/>
        <a:lstStyle/>
        <a:p>
          <a:endParaRPr lang="ru-RU"/>
        </a:p>
      </dgm:t>
    </dgm:pt>
    <dgm:pt modelId="{92E808CA-104C-4579-B1AE-0EEDDB940E5C}" type="pres">
      <dgm:prSet presAssocID="{4F81C63E-4686-4BFA-85DD-0E5ABEE403CC}" presName="text_5" presStyleLbl="node1" presStyleIdx="4" presStyleCnt="5" custScaleX="101348" custLinFactNeighborX="-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563C4-CC45-4D7F-8D85-82485CAEEDCF}" type="pres">
      <dgm:prSet presAssocID="{4F81C63E-4686-4BFA-85DD-0E5ABEE403CC}" presName="accent_5" presStyleCnt="0"/>
      <dgm:spPr/>
      <dgm:t>
        <a:bodyPr/>
        <a:lstStyle/>
        <a:p>
          <a:endParaRPr lang="ru-RU"/>
        </a:p>
      </dgm:t>
    </dgm:pt>
    <dgm:pt modelId="{93627FAC-9C89-4DA0-A18F-1E0FFB5E16F7}" type="pres">
      <dgm:prSet presAssocID="{4F81C63E-4686-4BFA-85DD-0E5ABEE403CC}" presName="accentRepeatNode" presStyleLbl="solidFgAcc1" presStyleIdx="4" presStyleCnt="5"/>
      <dgm:spPr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DEF65F3-9CF5-47CF-A3BD-841A3623113F}" srcId="{BBD48824-7281-448B-B0FD-8D15C256A2EB}" destId="{5FA62247-7DCB-4F60-B15F-C742FE1321F6}" srcOrd="3" destOrd="0" parTransId="{4DB81540-36E7-4892-A448-CD210014A02D}" sibTransId="{5B784629-82F2-4C33-8364-EC45C54AFB74}"/>
    <dgm:cxn modelId="{5B61EB1E-65A8-40BC-8CCD-82E4FE1F6C61}" type="presOf" srcId="{4F81C63E-4686-4BFA-85DD-0E5ABEE403CC}" destId="{92E808CA-104C-4579-B1AE-0EEDDB940E5C}" srcOrd="0" destOrd="0" presId="urn:microsoft.com/office/officeart/2008/layout/VerticalCurvedList"/>
    <dgm:cxn modelId="{B14900CF-93F0-419C-863B-3DA3BABE327F}" type="presOf" srcId="{5FA62247-7DCB-4F60-B15F-C742FE1321F6}" destId="{5F8D6432-7FDF-47D5-892D-C31D55893FDB}" srcOrd="0" destOrd="0" presId="urn:microsoft.com/office/officeart/2008/layout/VerticalCurvedList"/>
    <dgm:cxn modelId="{D16D2D22-309B-490A-AEE5-AC19C296C9C5}" type="presOf" srcId="{6FF32BC1-0745-44EF-8967-4695BC0F0940}" destId="{B7F4A5AA-69EC-47A6-BC4C-5D35EF6560DB}" srcOrd="0" destOrd="0" presId="urn:microsoft.com/office/officeart/2008/layout/VerticalCurvedList"/>
    <dgm:cxn modelId="{D4DC2DF3-5DAB-4B27-8596-60DC6E39BC99}" type="presOf" srcId="{8940C084-4458-43B6-8B98-93F7DC15E5F9}" destId="{7C2A2AF4-44AE-40F8-A236-EA960EA527C7}" srcOrd="0" destOrd="0" presId="urn:microsoft.com/office/officeart/2008/layout/VerticalCurvedList"/>
    <dgm:cxn modelId="{699CCEA0-F7D9-478A-8F55-9526F6F0ABDE}" srcId="{BBD48824-7281-448B-B0FD-8D15C256A2EB}" destId="{58FE5469-8683-4000-A5B5-BBCBF9C43C22}" srcOrd="2" destOrd="0" parTransId="{4D9B6DCA-3503-4B91-BB35-2005586FE1FD}" sibTransId="{88B483B3-9245-49F3-BC45-78D3BFC442DF}"/>
    <dgm:cxn modelId="{016A12DB-F34B-4BFA-AF19-CDA99C64148F}" srcId="{BBD48824-7281-448B-B0FD-8D15C256A2EB}" destId="{1A44C8F6-3866-48DD-93AC-930AC66719D0}" srcOrd="1" destOrd="0" parTransId="{3CF3EE62-2D6E-4A95-921C-92B157B42B2B}" sibTransId="{1D3B670D-BF70-4688-A7EA-B22968E71F8F}"/>
    <dgm:cxn modelId="{A4895D2A-A01B-4C09-ADDF-68D02A9AC31E}" type="presOf" srcId="{58FE5469-8683-4000-A5B5-BBCBF9C43C22}" destId="{13667E44-49CA-4703-93AB-F24DA30DFAF9}" srcOrd="0" destOrd="0" presId="urn:microsoft.com/office/officeart/2008/layout/VerticalCurvedList"/>
    <dgm:cxn modelId="{35C375CF-7C52-42B9-953F-C273B9B9025C}" type="presOf" srcId="{1A44C8F6-3866-48DD-93AC-930AC66719D0}" destId="{F237BB6F-4107-4877-8943-2B591535BAB7}" srcOrd="0" destOrd="0" presId="urn:microsoft.com/office/officeart/2008/layout/VerticalCurvedList"/>
    <dgm:cxn modelId="{031503C3-3CA0-4159-92E0-40A642209C2E}" type="presOf" srcId="{BBD48824-7281-448B-B0FD-8D15C256A2EB}" destId="{DD0EC0D7-5D25-4696-8C30-2B2694FA24C1}" srcOrd="0" destOrd="0" presId="urn:microsoft.com/office/officeart/2008/layout/VerticalCurvedList"/>
    <dgm:cxn modelId="{C1300C6A-E950-486B-A8CE-1A911CB3B6A0}" srcId="{BBD48824-7281-448B-B0FD-8D15C256A2EB}" destId="{4F81C63E-4686-4BFA-85DD-0E5ABEE403CC}" srcOrd="4" destOrd="0" parTransId="{1496C906-BCF4-4AFF-A79F-442A33DB8006}" sibTransId="{B077E8EC-B3B1-465C-80A3-B388936E6EAA}"/>
    <dgm:cxn modelId="{D37D7A50-2260-4136-9342-C29DD8EB788C}" srcId="{BBD48824-7281-448B-B0FD-8D15C256A2EB}" destId="{8940C084-4458-43B6-8B98-93F7DC15E5F9}" srcOrd="0" destOrd="0" parTransId="{B5C1270F-D4D3-482D-8049-823E8EC72C15}" sibTransId="{6FF32BC1-0745-44EF-8967-4695BC0F0940}"/>
    <dgm:cxn modelId="{5185705D-502E-4F3A-B96D-16C3092EDD1D}" type="presParOf" srcId="{DD0EC0D7-5D25-4696-8C30-2B2694FA24C1}" destId="{C3C9AC46-F921-4017-BF6E-4CA6CCFAEA04}" srcOrd="0" destOrd="0" presId="urn:microsoft.com/office/officeart/2008/layout/VerticalCurvedList"/>
    <dgm:cxn modelId="{BE105777-F820-4D2F-A53C-78B2C4C7BBD0}" type="presParOf" srcId="{C3C9AC46-F921-4017-BF6E-4CA6CCFAEA04}" destId="{2727965D-6245-4B96-B570-B8FD3CE8045A}" srcOrd="0" destOrd="0" presId="urn:microsoft.com/office/officeart/2008/layout/VerticalCurvedList"/>
    <dgm:cxn modelId="{CCFD67B1-C532-4644-BC88-99046D0D9396}" type="presParOf" srcId="{2727965D-6245-4B96-B570-B8FD3CE8045A}" destId="{E62EFB3D-E8A1-40D6-9A9F-A42C2287FF1D}" srcOrd="0" destOrd="0" presId="urn:microsoft.com/office/officeart/2008/layout/VerticalCurvedList"/>
    <dgm:cxn modelId="{A76D030A-391E-4FCD-9FD5-A8353E2A958B}" type="presParOf" srcId="{2727965D-6245-4B96-B570-B8FD3CE8045A}" destId="{B7F4A5AA-69EC-47A6-BC4C-5D35EF6560DB}" srcOrd="1" destOrd="0" presId="urn:microsoft.com/office/officeart/2008/layout/VerticalCurvedList"/>
    <dgm:cxn modelId="{83458E61-A092-4E00-8F70-A77123DE2D35}" type="presParOf" srcId="{2727965D-6245-4B96-B570-B8FD3CE8045A}" destId="{D95125CA-F176-4096-890B-92B2F2B11CDF}" srcOrd="2" destOrd="0" presId="urn:microsoft.com/office/officeart/2008/layout/VerticalCurvedList"/>
    <dgm:cxn modelId="{92E8E14E-236B-4064-8DD7-92E3CCA61075}" type="presParOf" srcId="{2727965D-6245-4B96-B570-B8FD3CE8045A}" destId="{81926FB2-357E-41EA-A04D-843181C9481E}" srcOrd="3" destOrd="0" presId="urn:microsoft.com/office/officeart/2008/layout/VerticalCurvedList"/>
    <dgm:cxn modelId="{9EC86A1C-3985-4345-BFB2-217A2DD8AA14}" type="presParOf" srcId="{C3C9AC46-F921-4017-BF6E-4CA6CCFAEA04}" destId="{7C2A2AF4-44AE-40F8-A236-EA960EA527C7}" srcOrd="1" destOrd="0" presId="urn:microsoft.com/office/officeart/2008/layout/VerticalCurvedList"/>
    <dgm:cxn modelId="{4E897BFB-8935-46C3-BC03-3AF8305A76A2}" type="presParOf" srcId="{C3C9AC46-F921-4017-BF6E-4CA6CCFAEA04}" destId="{281DCF4C-0558-41E5-91DB-6919A1BC2680}" srcOrd="2" destOrd="0" presId="urn:microsoft.com/office/officeart/2008/layout/VerticalCurvedList"/>
    <dgm:cxn modelId="{6AD1C60E-38D7-4578-AA9B-93A524F4A499}" type="presParOf" srcId="{281DCF4C-0558-41E5-91DB-6919A1BC2680}" destId="{A4722EEA-F122-4510-A53B-4FC9442110D4}" srcOrd="0" destOrd="0" presId="urn:microsoft.com/office/officeart/2008/layout/VerticalCurvedList"/>
    <dgm:cxn modelId="{FB88966C-01E9-4971-ABFD-2723ACB65071}" type="presParOf" srcId="{C3C9AC46-F921-4017-BF6E-4CA6CCFAEA04}" destId="{F237BB6F-4107-4877-8943-2B591535BAB7}" srcOrd="3" destOrd="0" presId="urn:microsoft.com/office/officeart/2008/layout/VerticalCurvedList"/>
    <dgm:cxn modelId="{469E027B-CC69-4E10-881D-1B28E6F49EC1}" type="presParOf" srcId="{C3C9AC46-F921-4017-BF6E-4CA6CCFAEA04}" destId="{EE04AB02-2B15-4234-B040-4B78A7B9452F}" srcOrd="4" destOrd="0" presId="urn:microsoft.com/office/officeart/2008/layout/VerticalCurvedList"/>
    <dgm:cxn modelId="{3D0A1F03-C552-4CB0-BF8A-66841CE5E617}" type="presParOf" srcId="{EE04AB02-2B15-4234-B040-4B78A7B9452F}" destId="{D72CFC2A-784E-47F6-9497-D79EB92D5105}" srcOrd="0" destOrd="0" presId="urn:microsoft.com/office/officeart/2008/layout/VerticalCurvedList"/>
    <dgm:cxn modelId="{3790354B-2A28-4FFA-BE84-74A6C79FF266}" type="presParOf" srcId="{C3C9AC46-F921-4017-BF6E-4CA6CCFAEA04}" destId="{13667E44-49CA-4703-93AB-F24DA30DFAF9}" srcOrd="5" destOrd="0" presId="urn:microsoft.com/office/officeart/2008/layout/VerticalCurvedList"/>
    <dgm:cxn modelId="{00A56833-5E90-464F-A7E6-8DBBD832825A}" type="presParOf" srcId="{C3C9AC46-F921-4017-BF6E-4CA6CCFAEA04}" destId="{EB5810F4-8668-4F24-9156-1B2E881D359F}" srcOrd="6" destOrd="0" presId="urn:microsoft.com/office/officeart/2008/layout/VerticalCurvedList"/>
    <dgm:cxn modelId="{91E2034F-3314-44D9-828D-F788D6D04496}" type="presParOf" srcId="{EB5810F4-8668-4F24-9156-1B2E881D359F}" destId="{271D988A-2202-485A-99A3-DB9C5E4A016B}" srcOrd="0" destOrd="0" presId="urn:microsoft.com/office/officeart/2008/layout/VerticalCurvedList"/>
    <dgm:cxn modelId="{B415234C-89C5-494F-B05E-97412072F7BC}" type="presParOf" srcId="{C3C9AC46-F921-4017-BF6E-4CA6CCFAEA04}" destId="{5F8D6432-7FDF-47D5-892D-C31D55893FDB}" srcOrd="7" destOrd="0" presId="urn:microsoft.com/office/officeart/2008/layout/VerticalCurvedList"/>
    <dgm:cxn modelId="{4656C329-C327-407D-81A3-7DF121E543FF}" type="presParOf" srcId="{C3C9AC46-F921-4017-BF6E-4CA6CCFAEA04}" destId="{6865F621-F6CC-4FA1-99E2-217DBD37ACA7}" srcOrd="8" destOrd="0" presId="urn:microsoft.com/office/officeart/2008/layout/VerticalCurvedList"/>
    <dgm:cxn modelId="{C578FCD9-813A-484A-BCBA-9399B30B55D5}" type="presParOf" srcId="{6865F621-F6CC-4FA1-99E2-217DBD37ACA7}" destId="{09F8DCA2-417B-4DBE-BB8C-F403FC69F809}" srcOrd="0" destOrd="0" presId="urn:microsoft.com/office/officeart/2008/layout/VerticalCurvedList"/>
    <dgm:cxn modelId="{77570ECC-7123-4079-A96C-111E7D36BAE3}" type="presParOf" srcId="{C3C9AC46-F921-4017-BF6E-4CA6CCFAEA04}" destId="{92E808CA-104C-4579-B1AE-0EEDDB940E5C}" srcOrd="9" destOrd="0" presId="urn:microsoft.com/office/officeart/2008/layout/VerticalCurvedList"/>
    <dgm:cxn modelId="{892222AF-9209-4CDB-8439-25250B706D4B}" type="presParOf" srcId="{C3C9AC46-F921-4017-BF6E-4CA6CCFAEA04}" destId="{B9E563C4-CC45-4D7F-8D85-82485CAEEDCF}" srcOrd="10" destOrd="0" presId="urn:microsoft.com/office/officeart/2008/layout/VerticalCurvedList"/>
    <dgm:cxn modelId="{0F291539-DF51-4282-9312-89E4DBEAAD43}" type="presParOf" srcId="{B9E563C4-CC45-4D7F-8D85-82485CAEEDCF}" destId="{93627FAC-9C89-4DA0-A18F-1E0FFB5E16F7}" srcOrd="0" destOrd="0" presId="urn:microsoft.com/office/officeart/2008/layout/VerticalCurvedList"/>
  </dgm:cxnLst>
  <dgm:bg/>
  <dgm:whole>
    <a:ln w="57150"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76E81-997F-4C81-8829-4CAFC0233ACB}">
      <dsp:nvSpPr>
        <dsp:cNvPr id="0" name=""/>
        <dsp:cNvSpPr/>
      </dsp:nvSpPr>
      <dsp:spPr>
        <a:xfrm>
          <a:off x="2281499" y="1333671"/>
          <a:ext cx="1521000" cy="15210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3E3E16-472A-4E64-903A-101B55C26CDA}">
      <dsp:nvSpPr>
        <dsp:cNvPr id="0" name=""/>
        <dsp:cNvSpPr/>
      </dsp:nvSpPr>
      <dsp:spPr>
        <a:xfrm>
          <a:off x="2159819" y="95142"/>
          <a:ext cx="1764360" cy="10212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latin typeface="Century Gothic" panose="020B0502020202020204" pitchFamily="34" charset="0"/>
            </a:rPr>
            <a:t>Лучшее понимание себя и своих интересов</a:t>
          </a:r>
        </a:p>
      </dsp:txBody>
      <dsp:txXfrm>
        <a:off x="2159819" y="95142"/>
        <a:ext cx="1764360" cy="1021242"/>
      </dsp:txXfrm>
    </dsp:sp>
    <dsp:sp modelId="{9D703E7C-BCC9-4E83-BE85-CBF1A66A87E2}">
      <dsp:nvSpPr>
        <dsp:cNvPr id="0" name=""/>
        <dsp:cNvSpPr/>
      </dsp:nvSpPr>
      <dsp:spPr>
        <a:xfrm>
          <a:off x="2860088" y="1753902"/>
          <a:ext cx="1521000" cy="1521000"/>
        </a:xfrm>
        <a:prstGeom prst="ellipse">
          <a:avLst/>
        </a:prstGeom>
        <a:solidFill>
          <a:schemeClr val="accent5">
            <a:alpha val="50000"/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F84B8-AFBF-4883-A32B-818287C1503C}">
      <dsp:nvSpPr>
        <dsp:cNvPr id="0" name=""/>
        <dsp:cNvSpPr/>
      </dsp:nvSpPr>
      <dsp:spPr>
        <a:xfrm>
          <a:off x="4502160" y="1442314"/>
          <a:ext cx="1581840" cy="11081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Century Gothic" panose="020B0502020202020204" pitchFamily="34" charset="0"/>
            </a:rPr>
            <a:t>Новый интересный опыт</a:t>
          </a:r>
        </a:p>
      </dsp:txBody>
      <dsp:txXfrm>
        <a:off x="4502160" y="1442314"/>
        <a:ext cx="1581840" cy="1108157"/>
      </dsp:txXfrm>
    </dsp:sp>
    <dsp:sp modelId="{BB47FA6F-69F8-4493-AED4-5C5A5691C6CE}">
      <dsp:nvSpPr>
        <dsp:cNvPr id="0" name=""/>
        <dsp:cNvSpPr/>
      </dsp:nvSpPr>
      <dsp:spPr>
        <a:xfrm>
          <a:off x="2639239" y="2434440"/>
          <a:ext cx="1521000" cy="1521000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7A0557-F526-498F-92C6-EE088D0A5736}">
      <dsp:nvSpPr>
        <dsp:cNvPr id="0" name=""/>
        <dsp:cNvSpPr/>
      </dsp:nvSpPr>
      <dsp:spPr>
        <a:xfrm>
          <a:off x="4258800" y="3332700"/>
          <a:ext cx="1581840" cy="11081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latin typeface="Century Gothic" panose="020B0502020202020204" pitchFamily="34" charset="0"/>
            </a:rPr>
            <a:t>Новые знания о мире </a:t>
          </a:r>
        </a:p>
      </dsp:txBody>
      <dsp:txXfrm>
        <a:off x="4258800" y="3332700"/>
        <a:ext cx="1581840" cy="1108157"/>
      </dsp:txXfrm>
    </dsp:sp>
    <dsp:sp modelId="{9D73824C-11D3-4E2B-9E2C-5C66D3DE6B5C}">
      <dsp:nvSpPr>
        <dsp:cNvPr id="0" name=""/>
        <dsp:cNvSpPr/>
      </dsp:nvSpPr>
      <dsp:spPr>
        <a:xfrm>
          <a:off x="1923760" y="2434440"/>
          <a:ext cx="1521000" cy="1521000"/>
        </a:xfrm>
        <a:prstGeom prst="ellipse">
          <a:avLst/>
        </a:prstGeom>
        <a:solidFill>
          <a:schemeClr val="accent5">
            <a:alpha val="50000"/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554458-77AE-4E10-8BF0-F23408C962FB}">
      <dsp:nvSpPr>
        <dsp:cNvPr id="0" name=""/>
        <dsp:cNvSpPr/>
      </dsp:nvSpPr>
      <dsp:spPr>
        <a:xfrm>
          <a:off x="243359" y="3332700"/>
          <a:ext cx="1581840" cy="11081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Century Gothic" panose="020B0502020202020204" pitchFamily="34" charset="0"/>
            </a:rPr>
            <a:t>Поддержка и помощь в реализации своих планов</a:t>
          </a:r>
        </a:p>
      </dsp:txBody>
      <dsp:txXfrm>
        <a:off x="243359" y="3332700"/>
        <a:ext cx="1581840" cy="1108157"/>
      </dsp:txXfrm>
    </dsp:sp>
    <dsp:sp modelId="{962B1176-7385-4C5B-B960-389E4B40D4E3}">
      <dsp:nvSpPr>
        <dsp:cNvPr id="0" name=""/>
        <dsp:cNvSpPr/>
      </dsp:nvSpPr>
      <dsp:spPr>
        <a:xfrm>
          <a:off x="1702911" y="1753902"/>
          <a:ext cx="1521000" cy="1521000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249A99-FB50-4F1F-BFB6-92726B6FEF3E}">
      <dsp:nvSpPr>
        <dsp:cNvPr id="0" name=""/>
        <dsp:cNvSpPr/>
      </dsp:nvSpPr>
      <dsp:spPr>
        <a:xfrm>
          <a:off x="0" y="1442314"/>
          <a:ext cx="1581840" cy="11081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latin typeface="Century Gothic" panose="020B0502020202020204" pitchFamily="34" charset="0"/>
            </a:rPr>
            <a:t>Радость общения в тандеме/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latin typeface="Century Gothic" panose="020B0502020202020204" pitchFamily="34" charset="0"/>
            </a:rPr>
            <a:t>группе</a:t>
          </a:r>
        </a:p>
      </dsp:txBody>
      <dsp:txXfrm>
        <a:off x="0" y="1442314"/>
        <a:ext cx="1581840" cy="1108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A5AA-69EC-47A6-BC4C-5D35EF6560DB}">
      <dsp:nvSpPr>
        <dsp:cNvPr id="0" name=""/>
        <dsp:cNvSpPr/>
      </dsp:nvSpPr>
      <dsp:spPr>
        <a:xfrm>
          <a:off x="-5849368" y="-892563"/>
          <a:ext cx="6943051" cy="6943051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A2AF4-44AE-40F8-A236-EA960EA527C7}">
      <dsp:nvSpPr>
        <dsp:cNvPr id="0" name=""/>
        <dsp:cNvSpPr/>
      </dsp:nvSpPr>
      <dsp:spPr>
        <a:xfrm>
          <a:off x="468237" y="322267"/>
          <a:ext cx="5159130" cy="644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27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встреча-знакомство</a:t>
          </a:r>
          <a:endParaRPr lang="ru-RU" sz="18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237" y="322267"/>
        <a:ext cx="5159130" cy="644946"/>
      </dsp:txXfrm>
    </dsp:sp>
    <dsp:sp modelId="{A4722EEA-F122-4510-A53B-4FC9442110D4}">
      <dsp:nvSpPr>
        <dsp:cNvPr id="0" name=""/>
        <dsp:cNvSpPr/>
      </dsp:nvSpPr>
      <dsp:spPr>
        <a:xfrm>
          <a:off x="65145" y="241648"/>
          <a:ext cx="806183" cy="80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7BB6F-4107-4877-8943-2B591535BAB7}">
      <dsp:nvSpPr>
        <dsp:cNvPr id="0" name=""/>
        <dsp:cNvSpPr/>
      </dsp:nvSpPr>
      <dsp:spPr>
        <a:xfrm>
          <a:off x="930387" y="1289378"/>
          <a:ext cx="4696980" cy="644946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27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пробная рабочая встреча</a:t>
          </a:r>
          <a:endParaRPr lang="ru-RU" sz="18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0387" y="1289378"/>
        <a:ext cx="4696980" cy="644946"/>
      </dsp:txXfrm>
    </dsp:sp>
    <dsp:sp modelId="{D72CFC2A-784E-47F6-9497-D79EB92D5105}">
      <dsp:nvSpPr>
        <dsp:cNvPr id="0" name=""/>
        <dsp:cNvSpPr/>
      </dsp:nvSpPr>
      <dsp:spPr>
        <a:xfrm>
          <a:off x="527295" y="1208759"/>
          <a:ext cx="806183" cy="80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9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67E44-49CA-4703-93AB-F24DA30DFAF9}">
      <dsp:nvSpPr>
        <dsp:cNvPr id="0" name=""/>
        <dsp:cNvSpPr/>
      </dsp:nvSpPr>
      <dsp:spPr>
        <a:xfrm>
          <a:off x="1072230" y="2256489"/>
          <a:ext cx="4555137" cy="644946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27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встреча-планирование</a:t>
          </a:r>
          <a:endParaRPr lang="ru-RU" sz="18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2230" y="2256489"/>
        <a:ext cx="4555137" cy="644946"/>
      </dsp:txXfrm>
    </dsp:sp>
    <dsp:sp modelId="{271D988A-2202-485A-99A3-DB9C5E4A016B}">
      <dsp:nvSpPr>
        <dsp:cNvPr id="0" name=""/>
        <dsp:cNvSpPr/>
      </dsp:nvSpPr>
      <dsp:spPr>
        <a:xfrm>
          <a:off x="610295" y="2169348"/>
          <a:ext cx="806183" cy="80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6432-7FDF-47D5-892D-C31D55893FDB}">
      <dsp:nvSpPr>
        <dsp:cNvPr id="0" name=""/>
        <dsp:cNvSpPr/>
      </dsp:nvSpPr>
      <dsp:spPr>
        <a:xfrm>
          <a:off x="933017" y="3216576"/>
          <a:ext cx="4696980" cy="644946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27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комплекс последовательных встреч</a:t>
          </a:r>
          <a:endParaRPr lang="ru-RU" sz="18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3017" y="3216576"/>
        <a:ext cx="4696980" cy="644946"/>
      </dsp:txXfrm>
    </dsp:sp>
    <dsp:sp modelId="{09F8DCA2-417B-4DBE-BB8C-F403FC69F809}">
      <dsp:nvSpPr>
        <dsp:cNvPr id="0" name=""/>
        <dsp:cNvSpPr/>
      </dsp:nvSpPr>
      <dsp:spPr>
        <a:xfrm>
          <a:off x="527295" y="3142981"/>
          <a:ext cx="806183" cy="80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808CA-104C-4579-B1AE-0EEDDB940E5C}">
      <dsp:nvSpPr>
        <dsp:cNvPr id="0" name=""/>
        <dsp:cNvSpPr/>
      </dsp:nvSpPr>
      <dsp:spPr>
        <a:xfrm>
          <a:off x="382389" y="4190710"/>
          <a:ext cx="5228675" cy="64494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27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итоговая встреча</a:t>
          </a:r>
          <a:endParaRPr lang="ru-RU" sz="18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389" y="4190710"/>
        <a:ext cx="5228675" cy="644946"/>
      </dsp:txXfrm>
    </dsp:sp>
    <dsp:sp modelId="{93627FAC-9C89-4DA0-A18F-1E0FFB5E16F7}">
      <dsp:nvSpPr>
        <dsp:cNvPr id="0" name=""/>
        <dsp:cNvSpPr/>
      </dsp:nvSpPr>
      <dsp:spPr>
        <a:xfrm>
          <a:off x="65145" y="4110092"/>
          <a:ext cx="806183" cy="80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5AB3-032B-40CC-9D25-C5F3E7DFED49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1C35-7514-4C08-9F7C-76AA516E7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68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1C35-7514-4C08-9F7C-76AA516E7F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74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1C35-7514-4C08-9F7C-76AA516E7F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9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668C-F7B8-42CC-A8F9-C2A1B05F01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42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1C35-7514-4C08-9F7C-76AA516E7F1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88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1C35-7514-4C08-9F7C-76AA516E7F1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48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1C35-7514-4C08-9F7C-76AA516E7F1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1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79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07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89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92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2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41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6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30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5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3654-ECF2-456C-90CE-F277CD9B8C0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41C3-38D0-4730-BB13-601C34CC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0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12" Type="http://schemas.microsoft.com/office/2007/relationships/hdphoto" Target="../media/hdphoto3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1.jpeg"/><Relationship Id="rId5" Type="http://schemas.openxmlformats.org/officeDocument/2006/relationships/image" Target="../media/image24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30.jpe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42"/>
            <a:ext cx="10835640" cy="6095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0687" y="5250160"/>
            <a:ext cx="4828913" cy="9531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 мастерства»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октября 2021 год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4134" y="1887424"/>
            <a:ext cx="6485466" cy="16557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/>
              <a:t>Программа воспитания 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Будущее начинается сегодня»: </a:t>
            </a:r>
            <a:endParaRPr lang="ru-RU" sz="3200" b="1" dirty="0" smtClean="0"/>
          </a:p>
          <a:p>
            <a:r>
              <a:rPr lang="ru-RU" sz="3200" b="1" dirty="0" smtClean="0"/>
              <a:t>особенности </a:t>
            </a:r>
            <a:r>
              <a:rPr lang="ru-RU" sz="3200" b="1" dirty="0"/>
              <a:t>запуска </a:t>
            </a:r>
            <a:r>
              <a:rPr lang="ru-RU" sz="3200" b="1" dirty="0" smtClean="0"/>
              <a:t>модуля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«Наставничество»»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9461" y="153962"/>
            <a:ext cx="58429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«Правобережный дом детского творчества»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Невского района Санкт-Петербурга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Admin\Мои документы\Загрузки\Эмблема ПДДТ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2152" y="208181"/>
            <a:ext cx="1215000" cy="1215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0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6129189" y="929651"/>
            <a:ext cx="5717218" cy="5651090"/>
            <a:chOff x="6129189" y="929651"/>
            <a:chExt cx="5717218" cy="565109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6129189" y="1422816"/>
              <a:ext cx="5717218" cy="5157925"/>
              <a:chOff x="6374168" y="674703"/>
              <a:chExt cx="5717218" cy="5157925"/>
            </a:xfrm>
          </p:grpSpPr>
          <p:graphicFrame>
            <p:nvGraphicFramePr>
              <p:cNvPr id="23" name="Схема 22"/>
              <p:cNvGraphicFramePr/>
              <p:nvPr>
                <p:extLst>
                  <p:ext uri="{D42A27DB-BD31-4B8C-83A1-F6EECF244321}">
                    <p14:modId xmlns:p14="http://schemas.microsoft.com/office/powerpoint/2010/main" xmlns="" val="2563295131"/>
                  </p:ext>
                </p:extLst>
              </p:nvPr>
            </p:nvGraphicFramePr>
            <p:xfrm>
              <a:off x="6374168" y="674703"/>
              <a:ext cx="5717218" cy="51579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4" name="TextBox 23"/>
              <p:cNvSpPr txBox="1"/>
              <p:nvPr/>
            </p:nvSpPr>
            <p:spPr>
              <a:xfrm flipH="1">
                <a:off x="6702641" y="1091085"/>
                <a:ext cx="248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125173" y="2041301"/>
                <a:ext cx="262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279690" y="3085775"/>
                <a:ext cx="107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90913" y="401369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02641" y="5033639"/>
                <a:ext cx="2055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135961" y="929651"/>
              <a:ext cx="3703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 в паре или группе</a:t>
              </a:r>
              <a:endPara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5735" y="207338"/>
            <a:ext cx="5048906" cy="3270585"/>
            <a:chOff x="325735" y="207338"/>
            <a:chExt cx="5048906" cy="327058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25735" y="705923"/>
              <a:ext cx="5040000" cy="2772000"/>
              <a:chOff x="7543800" y="700747"/>
              <a:chExt cx="3960000" cy="2103558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7543800" y="700747"/>
                <a:ext cx="3960000" cy="2103558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flipH="1">
                <a:off x="7665656" y="832696"/>
                <a:ext cx="2755863" cy="491741"/>
              </a:xfrm>
              <a:prstGeom prst="rect">
                <a:avLst/>
              </a:prstGeom>
              <a:ln w="38100">
                <a:solidFill>
                  <a:srgbClr val="99FF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Сроки реализации</a:t>
                </a:r>
              </a:p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программ наставничества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7665656" y="1587522"/>
                <a:ext cx="2755863" cy="300508"/>
              </a:xfrm>
              <a:prstGeom prst="rect">
                <a:avLst/>
              </a:prstGeom>
              <a:ln w="38100">
                <a:solidFill>
                  <a:srgbClr val="99FF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Согласие родителей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flipH="1">
                <a:off x="7673091" y="2215860"/>
                <a:ext cx="2773743" cy="397542"/>
              </a:xfrm>
              <a:prstGeom prst="rect">
                <a:avLst/>
              </a:prstGeom>
              <a:ln w="38100">
                <a:solidFill>
                  <a:srgbClr val="99FF6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Обучение наставников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b="1" dirty="0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8759" y="1701145"/>
              <a:ext cx="828000" cy="8280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86" r="9358"/>
            <a:stretch/>
          </p:blipFill>
          <p:spPr>
            <a:xfrm>
              <a:off x="4261145" y="853669"/>
              <a:ext cx="891377" cy="756000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3" name="Рисунок 3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55351" y="2647469"/>
              <a:ext cx="864000" cy="684000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34641" y="207338"/>
              <a:ext cx="5040000" cy="400110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Условия реализации наставничества</a:t>
              </a:r>
              <a:endPara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25735" y="3708031"/>
            <a:ext cx="5084906" cy="2870660"/>
            <a:chOff x="325735" y="3708031"/>
            <a:chExt cx="5084906" cy="287066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34641" y="4166691"/>
              <a:ext cx="5076000" cy="2412000"/>
              <a:chOff x="7543800" y="3458908"/>
              <a:chExt cx="3722400" cy="252000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7543800" y="3458908"/>
                <a:ext cx="3722400" cy="252000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flipH="1">
                <a:off x="7665653" y="3683895"/>
                <a:ext cx="2745600" cy="646331"/>
              </a:xfrm>
              <a:prstGeom prst="rect">
                <a:avLst/>
              </a:prstGeom>
              <a:ln w="38100">
                <a:solidFill>
                  <a:srgbClr val="00CC99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Наставничество </a:t>
                </a:r>
              </a:p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«один-на-один» (тандем)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flipH="1">
                <a:off x="7665653" y="5127634"/>
                <a:ext cx="2745600" cy="646331"/>
              </a:xfrm>
              <a:prstGeom prst="rect">
                <a:avLst/>
              </a:prstGeom>
              <a:ln w="38100">
                <a:solidFill>
                  <a:srgbClr val="00CC99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Групповое наставничество</a:t>
                </a:r>
              </a:p>
              <a:p>
                <a:endParaRPr lang="ru-RU" b="1" dirty="0"/>
              </a:p>
            </p:txBody>
          </p: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344"/>
            <a:stretch/>
          </p:blipFill>
          <p:spPr>
            <a:xfrm>
              <a:off x="4463189" y="5659215"/>
              <a:ext cx="823288" cy="8280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Рисунок 21"/>
            <p:cNvPicPr/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1875" b="98125" l="1319" r="992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323" t="6464" r="14045" b="14604"/>
            <a:stretch/>
          </p:blipFill>
          <p:spPr>
            <a:xfrm>
              <a:off x="4410967" y="4298981"/>
              <a:ext cx="855732" cy="77800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25735" y="3708031"/>
              <a:ext cx="5076000" cy="400110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Модели взаимодействия</a:t>
              </a:r>
              <a:endPara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384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47304" y="719506"/>
            <a:ext cx="1952195" cy="5811837"/>
            <a:chOff x="5119902" y="354521"/>
            <a:chExt cx="1952195" cy="5811837"/>
          </a:xfrm>
        </p:grpSpPr>
        <p:sp>
          <p:nvSpPr>
            <p:cNvPr id="3" name="Круговая стрелка 2"/>
            <p:cNvSpPr/>
            <p:nvPr/>
          </p:nvSpPr>
          <p:spPr>
            <a:xfrm>
              <a:off x="5544330" y="354521"/>
              <a:ext cx="1527767" cy="152793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5881636" y="907807"/>
              <a:ext cx="852580" cy="426007"/>
            </a:xfrm>
            <a:custGeom>
              <a:avLst/>
              <a:gdLst>
                <a:gd name="connsiteX0" fmla="*/ 0 w 852580"/>
                <a:gd name="connsiteY0" fmla="*/ 0 h 426007"/>
                <a:gd name="connsiteX1" fmla="*/ 852580 w 852580"/>
                <a:gd name="connsiteY1" fmla="*/ 0 h 426007"/>
                <a:gd name="connsiteX2" fmla="*/ 852580 w 852580"/>
                <a:gd name="connsiteY2" fmla="*/ 426007 h 426007"/>
                <a:gd name="connsiteX3" fmla="*/ 0 w 852580"/>
                <a:gd name="connsiteY3" fmla="*/ 426007 h 426007"/>
                <a:gd name="connsiteX4" fmla="*/ 0 w 852580"/>
                <a:gd name="connsiteY4" fmla="*/ 0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580" h="426007">
                  <a:moveTo>
                    <a:pt x="0" y="0"/>
                  </a:moveTo>
                  <a:lnTo>
                    <a:pt x="852580" y="0"/>
                  </a:lnTo>
                  <a:lnTo>
                    <a:pt x="852580" y="426007"/>
                  </a:lnTo>
                  <a:lnTo>
                    <a:pt x="0" y="426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  <p:sp>
          <p:nvSpPr>
            <p:cNvPr id="10" name="Shape 9"/>
            <p:cNvSpPr/>
            <p:nvPr/>
          </p:nvSpPr>
          <p:spPr>
            <a:xfrm>
              <a:off x="5119902" y="1232689"/>
              <a:ext cx="1527767" cy="152793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79139"/>
                <a:satOff val="-9594"/>
                <a:lumOff val="353"/>
                <a:alphaOff val="0"/>
              </a:schemeClr>
            </a:fillRef>
            <a:effectRef idx="0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455489" y="1787720"/>
              <a:ext cx="852580" cy="426007"/>
            </a:xfrm>
            <a:custGeom>
              <a:avLst/>
              <a:gdLst>
                <a:gd name="connsiteX0" fmla="*/ 0 w 852580"/>
                <a:gd name="connsiteY0" fmla="*/ 0 h 426007"/>
                <a:gd name="connsiteX1" fmla="*/ 852580 w 852580"/>
                <a:gd name="connsiteY1" fmla="*/ 0 h 426007"/>
                <a:gd name="connsiteX2" fmla="*/ 852580 w 852580"/>
                <a:gd name="connsiteY2" fmla="*/ 426007 h 426007"/>
                <a:gd name="connsiteX3" fmla="*/ 0 w 852580"/>
                <a:gd name="connsiteY3" fmla="*/ 426007 h 426007"/>
                <a:gd name="connsiteX4" fmla="*/ 0 w 852580"/>
                <a:gd name="connsiteY4" fmla="*/ 0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580" h="426007">
                  <a:moveTo>
                    <a:pt x="0" y="0"/>
                  </a:moveTo>
                  <a:lnTo>
                    <a:pt x="852580" y="0"/>
                  </a:lnTo>
                  <a:lnTo>
                    <a:pt x="852580" y="426007"/>
                  </a:lnTo>
                  <a:lnTo>
                    <a:pt x="0" y="426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  <p:sp>
          <p:nvSpPr>
            <p:cNvPr id="12" name="Круговая стрелка 11"/>
            <p:cNvSpPr/>
            <p:nvPr/>
          </p:nvSpPr>
          <p:spPr>
            <a:xfrm>
              <a:off x="5544330" y="2113764"/>
              <a:ext cx="1527767" cy="152793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158277"/>
                <a:satOff val="-19187"/>
                <a:lumOff val="706"/>
                <a:alphaOff val="0"/>
              </a:schemeClr>
            </a:fillRef>
            <a:effectRef idx="0">
              <a:schemeClr val="accent4">
                <a:hueOff val="4158277"/>
                <a:satOff val="-19187"/>
                <a:lumOff val="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881636" y="2667051"/>
              <a:ext cx="852580" cy="426007"/>
            </a:xfrm>
            <a:custGeom>
              <a:avLst/>
              <a:gdLst>
                <a:gd name="connsiteX0" fmla="*/ 0 w 852580"/>
                <a:gd name="connsiteY0" fmla="*/ 0 h 426007"/>
                <a:gd name="connsiteX1" fmla="*/ 852580 w 852580"/>
                <a:gd name="connsiteY1" fmla="*/ 0 h 426007"/>
                <a:gd name="connsiteX2" fmla="*/ 852580 w 852580"/>
                <a:gd name="connsiteY2" fmla="*/ 426007 h 426007"/>
                <a:gd name="connsiteX3" fmla="*/ 0 w 852580"/>
                <a:gd name="connsiteY3" fmla="*/ 426007 h 426007"/>
                <a:gd name="connsiteX4" fmla="*/ 0 w 852580"/>
                <a:gd name="connsiteY4" fmla="*/ 0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580" h="426007">
                  <a:moveTo>
                    <a:pt x="0" y="0"/>
                  </a:moveTo>
                  <a:lnTo>
                    <a:pt x="852580" y="0"/>
                  </a:lnTo>
                  <a:lnTo>
                    <a:pt x="852580" y="426007"/>
                  </a:lnTo>
                  <a:lnTo>
                    <a:pt x="0" y="426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  <p:sp>
          <p:nvSpPr>
            <p:cNvPr id="14" name="Shape 13"/>
            <p:cNvSpPr/>
            <p:nvPr/>
          </p:nvSpPr>
          <p:spPr>
            <a:xfrm>
              <a:off x="5119902" y="2993676"/>
              <a:ext cx="1527767" cy="152793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237415"/>
                <a:satOff val="-28781"/>
                <a:lumOff val="1059"/>
                <a:alphaOff val="0"/>
              </a:schemeClr>
            </a:fillRef>
            <a:effectRef idx="0">
              <a:schemeClr val="accent4">
                <a:hueOff val="6237415"/>
                <a:satOff val="-28781"/>
                <a:lumOff val="1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5455489" y="3546963"/>
              <a:ext cx="852580" cy="426007"/>
            </a:xfrm>
            <a:custGeom>
              <a:avLst/>
              <a:gdLst>
                <a:gd name="connsiteX0" fmla="*/ 0 w 852580"/>
                <a:gd name="connsiteY0" fmla="*/ 0 h 426007"/>
                <a:gd name="connsiteX1" fmla="*/ 852580 w 852580"/>
                <a:gd name="connsiteY1" fmla="*/ 0 h 426007"/>
                <a:gd name="connsiteX2" fmla="*/ 852580 w 852580"/>
                <a:gd name="connsiteY2" fmla="*/ 426007 h 426007"/>
                <a:gd name="connsiteX3" fmla="*/ 0 w 852580"/>
                <a:gd name="connsiteY3" fmla="*/ 426007 h 426007"/>
                <a:gd name="connsiteX4" fmla="*/ 0 w 852580"/>
                <a:gd name="connsiteY4" fmla="*/ 0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580" h="426007">
                  <a:moveTo>
                    <a:pt x="0" y="0"/>
                  </a:moveTo>
                  <a:lnTo>
                    <a:pt x="852580" y="0"/>
                  </a:lnTo>
                  <a:lnTo>
                    <a:pt x="852580" y="426007"/>
                  </a:lnTo>
                  <a:lnTo>
                    <a:pt x="0" y="426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  <p:sp>
          <p:nvSpPr>
            <p:cNvPr id="35" name="Круговая стрелка 34"/>
            <p:cNvSpPr/>
            <p:nvPr/>
          </p:nvSpPr>
          <p:spPr>
            <a:xfrm>
              <a:off x="5544330" y="3872426"/>
              <a:ext cx="1527767" cy="152793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316554"/>
                <a:satOff val="-38374"/>
                <a:lumOff val="1412"/>
                <a:alphaOff val="0"/>
              </a:schemeClr>
            </a:fillRef>
            <a:effectRef idx="0">
              <a:schemeClr val="accent4">
                <a:hueOff val="8316554"/>
                <a:satOff val="-38374"/>
                <a:lumOff val="1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олилиния 52"/>
            <p:cNvSpPr/>
            <p:nvPr/>
          </p:nvSpPr>
          <p:spPr>
            <a:xfrm>
              <a:off x="5881636" y="4425713"/>
              <a:ext cx="852580" cy="426007"/>
            </a:xfrm>
            <a:custGeom>
              <a:avLst/>
              <a:gdLst>
                <a:gd name="connsiteX0" fmla="*/ 0 w 852580"/>
                <a:gd name="connsiteY0" fmla="*/ 0 h 426007"/>
                <a:gd name="connsiteX1" fmla="*/ 852580 w 852580"/>
                <a:gd name="connsiteY1" fmla="*/ 0 h 426007"/>
                <a:gd name="connsiteX2" fmla="*/ 852580 w 852580"/>
                <a:gd name="connsiteY2" fmla="*/ 426007 h 426007"/>
                <a:gd name="connsiteX3" fmla="*/ 0 w 852580"/>
                <a:gd name="connsiteY3" fmla="*/ 426007 h 426007"/>
                <a:gd name="connsiteX4" fmla="*/ 0 w 852580"/>
                <a:gd name="connsiteY4" fmla="*/ 0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580" h="426007">
                  <a:moveTo>
                    <a:pt x="0" y="0"/>
                  </a:moveTo>
                  <a:lnTo>
                    <a:pt x="852580" y="0"/>
                  </a:lnTo>
                  <a:lnTo>
                    <a:pt x="852580" y="426007"/>
                  </a:lnTo>
                  <a:lnTo>
                    <a:pt x="0" y="426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  <p:sp>
          <p:nvSpPr>
            <p:cNvPr id="54" name="Арка 53"/>
            <p:cNvSpPr/>
            <p:nvPr/>
          </p:nvSpPr>
          <p:spPr>
            <a:xfrm>
              <a:off x="5228803" y="4852883"/>
              <a:ext cx="1312544" cy="1313475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олилиния 54"/>
            <p:cNvSpPr/>
            <p:nvPr/>
          </p:nvSpPr>
          <p:spPr>
            <a:xfrm>
              <a:off x="5455489" y="5305625"/>
              <a:ext cx="852580" cy="426007"/>
            </a:xfrm>
            <a:custGeom>
              <a:avLst/>
              <a:gdLst>
                <a:gd name="connsiteX0" fmla="*/ 0 w 852580"/>
                <a:gd name="connsiteY0" fmla="*/ 0 h 426007"/>
                <a:gd name="connsiteX1" fmla="*/ 852580 w 852580"/>
                <a:gd name="connsiteY1" fmla="*/ 0 h 426007"/>
                <a:gd name="connsiteX2" fmla="*/ 852580 w 852580"/>
                <a:gd name="connsiteY2" fmla="*/ 426007 h 426007"/>
                <a:gd name="connsiteX3" fmla="*/ 0 w 852580"/>
                <a:gd name="connsiteY3" fmla="*/ 426007 h 426007"/>
                <a:gd name="connsiteX4" fmla="*/ 0 w 852580"/>
                <a:gd name="connsiteY4" fmla="*/ 0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580" h="426007">
                  <a:moveTo>
                    <a:pt x="0" y="0"/>
                  </a:moveTo>
                  <a:lnTo>
                    <a:pt x="852580" y="0"/>
                  </a:lnTo>
                  <a:lnTo>
                    <a:pt x="852580" y="426007"/>
                  </a:lnTo>
                  <a:lnTo>
                    <a:pt x="0" y="426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44"/>
          <a:stretch/>
        </p:blipFill>
        <p:spPr>
          <a:xfrm>
            <a:off x="5833920" y="4595129"/>
            <a:ext cx="823288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2" t="8309" r="6617" b="6704"/>
          <a:stretch/>
        </p:blipFill>
        <p:spPr>
          <a:xfrm>
            <a:off x="5825338" y="1073989"/>
            <a:ext cx="83574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2341" y="3745756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0908" y="1973218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0566" y="1973218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Штриховая стрелка вправо 21"/>
          <p:cNvSpPr/>
          <p:nvPr/>
        </p:nvSpPr>
        <p:spPr>
          <a:xfrm>
            <a:off x="6431647" y="2125674"/>
            <a:ext cx="1099920" cy="484632"/>
          </a:xfrm>
          <a:prstGeom prst="stripedRightArrow">
            <a:avLst/>
          </a:prstGeom>
          <a:ln w="38100">
            <a:solidFill>
              <a:srgbClr val="99FF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6443880" y="3917440"/>
            <a:ext cx="1099920" cy="484632"/>
          </a:xfrm>
          <a:prstGeom prst="stripedRightArrow">
            <a:avLst/>
          </a:prstGeom>
          <a:ln w="38100">
            <a:solidFill>
              <a:srgbClr val="00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6557590" y="5691206"/>
            <a:ext cx="990600" cy="484632"/>
          </a:xfrm>
          <a:prstGeom prst="stripedRightArrow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 rot="10800000">
            <a:off x="4446364" y="3034034"/>
            <a:ext cx="1099920" cy="484632"/>
          </a:xfrm>
          <a:prstGeom prst="stripedRightArrow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 rot="10800000">
            <a:off x="4446364" y="4766813"/>
            <a:ext cx="1099920" cy="484632"/>
          </a:xfrm>
          <a:prstGeom prst="stripedRightArrow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триховая стрелка вправо 33"/>
          <p:cNvSpPr/>
          <p:nvPr/>
        </p:nvSpPr>
        <p:spPr>
          <a:xfrm rot="10800000">
            <a:off x="4454135" y="1348929"/>
            <a:ext cx="1099920" cy="484632"/>
          </a:xfrm>
          <a:prstGeom prst="stripedRightArrow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 flipH="1"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1016" y="1389590"/>
            <a:ext cx="1627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23964" y="2114318"/>
            <a:ext cx="2215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наставничества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49695" y="3937845"/>
            <a:ext cx="125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1"/>
          <a:stretch/>
        </p:blipFill>
        <p:spPr bwMode="auto">
          <a:xfrm>
            <a:off x="5383920" y="5462756"/>
            <a:ext cx="900000" cy="8280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745635" y="5579579"/>
            <a:ext cx="292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по программе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наставничества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6" r="9358"/>
          <a:stretch/>
        </p:blipFill>
        <p:spPr>
          <a:xfrm>
            <a:off x="5411250" y="3706504"/>
            <a:ext cx="891377" cy="84643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208" y="2843361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8" name="TextBox 67"/>
          <p:cNvSpPr txBox="1"/>
          <p:nvPr/>
        </p:nvSpPr>
        <p:spPr>
          <a:xfrm>
            <a:off x="2666355" y="3032036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Контингент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6" r="9358"/>
          <a:stretch/>
        </p:blipFill>
        <p:spPr>
          <a:xfrm>
            <a:off x="8928500" y="3706505"/>
            <a:ext cx="891377" cy="88862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" name="Рисунок 6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0642" y="3817756"/>
            <a:ext cx="864000" cy="68400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2443329" y="4846702"/>
            <a:ext cx="2370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250" y="1962490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Рисунок 7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1"/>
          <a:stretch/>
        </p:blipFill>
        <p:spPr bwMode="auto">
          <a:xfrm>
            <a:off x="1530500" y="4678720"/>
            <a:ext cx="900000" cy="8280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4" name="Рисунок 73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875" b="98125" l="1319" r="99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0" t="132" b="7388"/>
          <a:stretch/>
        </p:blipFill>
        <p:spPr>
          <a:xfrm>
            <a:off x="561771" y="4686943"/>
            <a:ext cx="864000" cy="8280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5" name="TextBox 74"/>
          <p:cNvSpPr txBox="1"/>
          <p:nvPr/>
        </p:nvSpPr>
        <p:spPr>
          <a:xfrm>
            <a:off x="443847" y="167982"/>
            <a:ext cx="1137431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еализация программы наставничества «ЭСТАФЕТА ЗНАНИЙ И ОПЫТА»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8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0" r="11060"/>
          <a:stretch/>
        </p:blipFill>
        <p:spPr>
          <a:xfrm>
            <a:off x="125633" y="2956800"/>
            <a:ext cx="3870960" cy="37782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3" r="11560"/>
          <a:stretch/>
        </p:blipFill>
        <p:spPr>
          <a:xfrm>
            <a:off x="4019743" y="2955050"/>
            <a:ext cx="3752657" cy="3780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7"/>
          <a:stretch/>
        </p:blipFill>
        <p:spPr>
          <a:xfrm>
            <a:off x="8123400" y="2955050"/>
            <a:ext cx="3946680" cy="331028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6720" y="0"/>
            <a:ext cx="4145280" cy="276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11480" y="1982798"/>
            <a:ext cx="7757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«БУДУЩЕЕ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НАЧИНАЕТСЯ  СЕГОДНЯ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81410" y="505272"/>
            <a:ext cx="6476665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ВОСПИТАНИЯ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ГБУ ДО «ПДДТ»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Невского района Санкт-Петербурга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2021 - 2022 учебный годы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744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105" t="18334" r="27043" b="3333"/>
          <a:stretch/>
        </p:blipFill>
        <p:spPr>
          <a:xfrm>
            <a:off x="138257" y="1715892"/>
            <a:ext cx="4879398" cy="4586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749" t="2426" r="31113" b="796"/>
          <a:stretch/>
        </p:blipFill>
        <p:spPr>
          <a:xfrm>
            <a:off x="8153540" y="666425"/>
            <a:ext cx="3900203" cy="603917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8142" t="19010" r="1756" b="51042"/>
          <a:stretch/>
        </p:blipFill>
        <p:spPr>
          <a:xfrm>
            <a:off x="115438" y="105965"/>
            <a:ext cx="6359511" cy="1188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749" t="4515" r="30249" b="4711"/>
          <a:stretch/>
        </p:blipFill>
        <p:spPr>
          <a:xfrm>
            <a:off x="5867447" y="105965"/>
            <a:ext cx="4507705" cy="63896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4715" t="27656" r="23397" b="11667"/>
          <a:stretch/>
        </p:blipFill>
        <p:spPr>
          <a:xfrm>
            <a:off x="3241902" y="2952750"/>
            <a:ext cx="5708196" cy="375284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5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897" t="26471" r="35928" b="44792"/>
          <a:stretch/>
        </p:blipFill>
        <p:spPr>
          <a:xfrm>
            <a:off x="6415742" y="156660"/>
            <a:ext cx="5220000" cy="310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764" t="24583" r="35476" b="13541"/>
          <a:stretch/>
        </p:blipFill>
        <p:spPr>
          <a:xfrm>
            <a:off x="429332" y="156660"/>
            <a:ext cx="5220000" cy="654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с вырезом 5"/>
          <p:cNvSpPr/>
          <p:nvPr/>
        </p:nvSpPr>
        <p:spPr>
          <a:xfrm rot="12262461">
            <a:off x="3243094" y="3214157"/>
            <a:ext cx="806767" cy="288000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9372600" y="3179159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2262461">
            <a:off x="2389377" y="5866120"/>
            <a:ext cx="806767" cy="288000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2818951" y="2510043"/>
            <a:ext cx="167285" cy="1620000"/>
          </a:xfrm>
          <a:prstGeom prst="rightBracke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12262461">
            <a:off x="4052679" y="2210659"/>
            <a:ext cx="806767" cy="288000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2262461">
            <a:off x="8622357" y="811959"/>
            <a:ext cx="806767" cy="288000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3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5" t="41277" r="12954" b="38126"/>
          <a:stretch/>
        </p:blipFill>
        <p:spPr>
          <a:xfrm>
            <a:off x="208547" y="149580"/>
            <a:ext cx="5518484" cy="1219704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749" t="2427" r="31113" b="16015"/>
          <a:stretch/>
        </p:blipFill>
        <p:spPr>
          <a:xfrm>
            <a:off x="6775962" y="149580"/>
            <a:ext cx="5216954" cy="655884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9"/>
          <a:stretch/>
        </p:blipFill>
        <p:spPr bwMode="auto">
          <a:xfrm>
            <a:off x="1264920" y="1701096"/>
            <a:ext cx="3528000" cy="3297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16439" y="3089807"/>
            <a:ext cx="4536000" cy="1278891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12700" cmpd="sng" algn="ctr">
            <a:noFill/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sz="16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ГБУ ДО «ПДДТ»</a:t>
            </a:r>
            <a:endParaRPr lang="ru-RU" sz="16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Невского района Санкт-Петербурга</a:t>
            </a:r>
            <a:endParaRPr lang="ru-RU" sz="16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«ЭСТАФЕТА ЗНАНИЙ И ОПЫТА</a:t>
            </a:r>
            <a:r>
              <a:rPr lang="ru-RU" sz="14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888" y="5141219"/>
            <a:ext cx="5329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Куратор программы наставничества, </a:t>
            </a:r>
          </a:p>
          <a:p>
            <a:pPr algn="ctr"/>
            <a:r>
              <a:rPr lang="ru-RU" dirty="0" smtClean="0"/>
              <a:t>методист ГБУ ДО «ПДДТ» </a:t>
            </a:r>
          </a:p>
          <a:p>
            <a:pPr algn="ctr"/>
            <a:r>
              <a:rPr lang="ru-RU" dirty="0" smtClean="0"/>
              <a:t>Невского района Санкт-Петербурга</a:t>
            </a:r>
          </a:p>
          <a:p>
            <a:pPr algn="ctr"/>
            <a:r>
              <a:rPr lang="ru-RU" b="1" dirty="0" smtClean="0"/>
              <a:t>Елена Николаевна Петрова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624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493" y="400005"/>
            <a:ext cx="5400000" cy="3420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469" y="728369"/>
            <a:ext cx="3219118" cy="2575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1107" y="293872"/>
            <a:ext cx="5740893" cy="576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наставничестве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программе наставничества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 «Эстафета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 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опыта»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неформального образования наставников  педагогов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неформального образования наставников  студентов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неформального образования наставников  обучающихся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наставника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каждой форме наставничества)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тетрадь участника программы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наставничества (наставника и наставляемого)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2" t="8309" r="6617" b="6704"/>
          <a:stretch/>
        </p:blipFill>
        <p:spPr>
          <a:xfrm>
            <a:off x="684172" y="728369"/>
            <a:ext cx="83574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47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5544" y="234271"/>
            <a:ext cx="5400000" cy="3420000"/>
            <a:chOff x="453199" y="3669930"/>
            <a:chExt cx="3960000" cy="258941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3199" y="3669930"/>
              <a:ext cx="3960000" cy="258941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2489221" y="3928756"/>
              <a:ext cx="1797182" cy="489362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педагог – педагог</a:t>
              </a:r>
            </a:p>
            <a:p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2505600" y="4658116"/>
              <a:ext cx="1797181" cy="699089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 – </a:t>
              </a:r>
            </a:p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</a:p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тьютор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2505600" y="5454113"/>
              <a:ext cx="1797181" cy="699089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студент – обучающийся                (</a:t>
              </a:r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тьютор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26" t="10785" r="8873" b="15612"/>
            <a:stretch/>
          </p:blipFill>
          <p:spPr>
            <a:xfrm>
              <a:off x="639882" y="3747087"/>
              <a:ext cx="1655998" cy="82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2974" y="4617580"/>
              <a:ext cx="824907" cy="828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26" r="21478"/>
            <a:stretch/>
          </p:blipFill>
          <p:spPr>
            <a:xfrm>
              <a:off x="1539672" y="4814746"/>
              <a:ext cx="550125" cy="5400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26" r="21478"/>
            <a:stretch/>
          </p:blipFill>
          <p:spPr>
            <a:xfrm>
              <a:off x="1530950" y="5580164"/>
              <a:ext cx="550125" cy="5400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156" t="10667" r="32578" b="5999"/>
            <a:stretch/>
          </p:blipFill>
          <p:spPr>
            <a:xfrm>
              <a:off x="727832" y="5469239"/>
              <a:ext cx="681264" cy="684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4" name="Прямоугольник 13"/>
          <p:cNvSpPr/>
          <p:nvPr/>
        </p:nvSpPr>
        <p:spPr>
          <a:xfrm>
            <a:off x="7412854" y="234271"/>
            <a:ext cx="4270160" cy="626880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ХАРАКТЕРИСТИКА  КОНТИНГЕНГЕНТА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90407" y="765249"/>
            <a:ext cx="3941685" cy="55645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7631" y="5675080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544" y="511848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576" y="2176751"/>
            <a:ext cx="828000" cy="82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 flipH="1">
            <a:off x="2327120" y="5134508"/>
            <a:ext cx="4357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(педагог ГБУ ДО «ПДДТ»)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68169" y="4338863"/>
            <a:ext cx="5957524" cy="1285749"/>
            <a:chOff x="610111" y="3782263"/>
            <a:chExt cx="5957524" cy="128574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10111" y="4669654"/>
              <a:ext cx="2258179" cy="3120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наставник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09456" y="4669654"/>
              <a:ext cx="2258179" cy="3120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наставляемый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Двойная стрелка влево/вправо 23"/>
            <p:cNvSpPr/>
            <p:nvPr/>
          </p:nvSpPr>
          <p:spPr>
            <a:xfrm>
              <a:off x="2966826" y="4583380"/>
              <a:ext cx="1216152" cy="4846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1938" y="3782263"/>
              <a:ext cx="828000" cy="8280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13082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дает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педагогам?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6" y="2009876"/>
            <a:ext cx="5157787" cy="396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НАСТАВНИКУ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53440" y="2717074"/>
            <a:ext cx="5144134" cy="3676776"/>
          </a:xfr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Приток новых идей и вдохновения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Статус наставника (баллы к аттестации)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сохранения и передачи опыта, уникальных знаний, развития идей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в развитие профессионального сообщества, учреждения и многое другое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52099" y="2009876"/>
            <a:ext cx="5183188" cy="39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НАСТАВЛЯЕМОМУ ПЕДАГОГУ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52099" y="2709262"/>
            <a:ext cx="5183188" cy="3684588"/>
          </a:xfrm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диалог с заинтересованным экспертом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новых компетенций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внедрения новых практик под руководством наставника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 и многое другое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4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83652429"/>
              </p:ext>
            </p:extLst>
          </p:nvPr>
        </p:nvGraphicFramePr>
        <p:xfrm>
          <a:off x="3254937" y="1669003"/>
          <a:ext cx="6084000" cy="45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дает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обучающимся?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0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18723</TotalTime>
  <Words>308</Words>
  <Application>Microsoft Office PowerPoint</Application>
  <PresentationFormat>Произвольный</PresentationFormat>
  <Paragraphs>117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«Школа  педагогического мастерства» 12 октября 2021 год</vt:lpstr>
      <vt:lpstr>Слайд 2</vt:lpstr>
      <vt:lpstr>Слайд 3</vt:lpstr>
      <vt:lpstr>Слайд 4</vt:lpstr>
      <vt:lpstr>Слайд 5</vt:lpstr>
      <vt:lpstr>Слайд 6</vt:lpstr>
      <vt:lpstr>Слайд 7</vt:lpstr>
      <vt:lpstr>Что дает наставничество педагогам?</vt:lpstr>
      <vt:lpstr>Что дает наставничество обучающимся?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User</cp:lastModifiedBy>
  <cp:revision>69</cp:revision>
  <cp:lastPrinted>2021-10-07T16:34:28Z</cp:lastPrinted>
  <dcterms:created xsi:type="dcterms:W3CDTF">2021-09-21T09:26:51Z</dcterms:created>
  <dcterms:modified xsi:type="dcterms:W3CDTF">2021-12-02T10:06:58Z</dcterms:modified>
</cp:coreProperties>
</file>